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6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F647F-B581-B76E-772B-3B56DE2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76B7A4-5448-6EE4-2617-DB8A20DDA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D5776E-F26A-DBC2-9719-FDD20F421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445FE1-7615-3456-B542-73353D555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814832-AA20-0EE4-9FD6-B2F104D93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218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B82840-F33B-D083-1F70-F3222F9B4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FEAED7-FD24-DF1C-49FA-96D4B5092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F9FE45-6D70-A260-1D47-330C8C38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75C02B-BC6C-8DD0-B24B-0355639E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C04B7E-060F-9332-C32D-5F06A981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846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A31EE96-33CF-B86B-353B-EC75F2B67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DC08F9-0697-587E-0B6F-4F487839D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37D3C3-05D9-3A41-9293-33D4AEDC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53D1FC-2387-5B4A-EF12-2425AE17D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BB1A5A-2230-C54A-A2E7-96B516D3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483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766CF-4393-5EBD-B44B-09FFB3CD9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B55A79-5BE8-66F3-93C0-ABBF0B458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01FB5F-CF2A-211A-504B-60C570132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99FF9D-452B-2C9E-788F-0B1C1A62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715E47-3690-9C7A-B02E-559FBF569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778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45DB06-F5B2-1CAC-FE06-662EADFC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A39F29-F50C-DC3C-5CE4-9C1712EEF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839754-455D-8296-9209-C1BE76AB5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7927C2-D8BF-15B2-24CB-4A6F34981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B2BB3E-6BBD-B824-483A-8526C8C1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456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53412-9C0E-D25A-F80E-21C640582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79748F-EE5E-767B-B8F7-688661B5C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C63CCB-CB3C-E30F-376B-B19FB4675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17F47D-B6B3-21C5-1652-86AC5131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A9B967-75CA-C193-3567-A418E1BBC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10375A4-B4B0-473A-217E-E90439DF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253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9B9CB-7451-C9CF-75EA-DCEA68BEC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6D14D2-F544-4122-8E3B-E197E83F4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5EA0DE-71FA-D3EE-6A59-C48237163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E0B670-7B48-A359-01A3-470311B81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EA90F72-9F6F-6BE5-86B1-CD2AEA797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C1B4672-9905-4602-4AE6-B8DBC852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8E651E3-7D1F-31BC-4B5B-2A35E1BF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64D2BD-BCFC-DA96-09D4-246809F16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53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90C851-971C-CD4D-89D1-51A4749E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83377B9-D74A-7161-89DE-EDEFC8C6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837CC9B-9FAE-07C0-43E8-DA50D388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A92FC3-0A80-B276-BF0F-13F85BF4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8501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335532F-027C-1FA4-7481-2A5B9F23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1F3BEAA-85AC-B86A-695B-D75338C2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B8D36E-FBC8-451F-5DC0-9047FD6E5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146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BBA23-EB64-6D66-5D08-3AFCF2A60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E44D20-09A2-FFC9-BA28-A8504937E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878CB8-2730-A9BD-02BD-BDA3F539E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887164-3C22-8603-C999-BF8FEE1BF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E648A5-E986-6458-5382-4D5CF13C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5DDF7D-9FE5-8A1F-FA7A-31D9EF13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199A0-922C-4E72-F6BE-2C39FAA2C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C5A692D-323F-8B8D-D8DF-5F22C9D1D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BD98B5-52E5-9460-EB6D-AC09406C9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4CCC27-7DF1-1D3C-C9E9-2ACBB6F74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24DD3B-A8F6-B080-C4F7-A2D786EC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5900DF-8D32-7323-38F3-A64EB201D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675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EA6C3B-8490-E022-FFAA-51C9C3E3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74DEC9-3083-E707-5A7F-2E2374F50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07B50D-5EA6-7648-8DEB-BE4F8D6B03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8EE93-DC48-4DC7-AF08-66077B9E1987}" type="datetimeFigureOut">
              <a:rPr lang="de-AT" smtClean="0"/>
              <a:t>22.07.2023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2DF9E9-5F36-521B-2808-234F65DB2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23B5F1-9AE1-F559-E551-769CFB1B4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FDD7E-9117-4A94-B412-AA6E365052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964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reenshot, Diagramm, Design enthält.&#10;&#10;Automatisch generierte Beschreibung">
            <a:extLst>
              <a:ext uri="{FF2B5EF4-FFF2-40B4-BE49-F238E27FC236}">
                <a16:creationId xmlns:a16="http://schemas.microsoft.com/office/drawing/2014/main" id="{0166F000-8AE3-82F0-2CF0-ED62AFE37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085" y="0"/>
            <a:ext cx="64398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Diagramm, Screenshot, Reihe enthält.&#10;&#10;Automatisch generierte Beschreibung">
            <a:extLst>
              <a:ext uri="{FF2B5EF4-FFF2-40B4-BE49-F238E27FC236}">
                <a16:creationId xmlns:a16="http://schemas.microsoft.com/office/drawing/2014/main" id="{3B109384-87AB-E836-221E-0937038852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19"/>
          <a:stretch/>
        </p:blipFill>
        <p:spPr>
          <a:xfrm>
            <a:off x="3431384" y="-1"/>
            <a:ext cx="634572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796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B193B43C-568B-188D-9985-87A30DF08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503" y="0"/>
            <a:ext cx="89349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99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Rechteck, Diagramm enthält.&#10;&#10;Automatisch generierte Beschreibung">
            <a:extLst>
              <a:ext uri="{FF2B5EF4-FFF2-40B4-BE49-F238E27FC236}">
                <a16:creationId xmlns:a16="http://schemas.microsoft.com/office/drawing/2014/main" id="{DA5A288B-4928-BD26-DBD6-F1B6F6D5D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380" y="0"/>
            <a:ext cx="100612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41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 kostic</dc:creator>
  <cp:lastModifiedBy>p kostic</cp:lastModifiedBy>
  <cp:revision>1</cp:revision>
  <dcterms:created xsi:type="dcterms:W3CDTF">2023-07-22T19:37:22Z</dcterms:created>
  <dcterms:modified xsi:type="dcterms:W3CDTF">2023-07-22T19:42:01Z</dcterms:modified>
</cp:coreProperties>
</file>