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E088E2-6A57-9485-65D8-45E0E1293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9196BB9-15BA-0160-3666-3FA5D76621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2433452-BD4E-6417-52ED-75B3897AA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6DE9E-BA41-4158-B9C1-939E78E03F4D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12823E3-BDDD-8769-8EF3-E93B3F950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8D0010-2E0E-D07B-0E5D-4E8AF131B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7A08-5346-4932-9ADA-BE9ACF8663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57607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A3761A-334A-9669-0157-F57127077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8E2BB64-5DBA-7E2B-1637-261A119075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B070BC9-B5A2-177D-D02C-6FB8569DA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6DE9E-BA41-4158-B9C1-939E78E03F4D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48100ED-1A10-B395-66B9-A526C568F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FC2E36-4242-7C46-365F-E5CE97AF5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7A08-5346-4932-9ADA-BE9ACF8663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83039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D5AFD03-8DF3-FAF2-A8FA-3BA4F2317B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453BAC9-8163-1C61-7D35-4BFDFB6AD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8E0553-1899-EC81-EA39-F7EAF8CBF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6DE9E-BA41-4158-B9C1-939E78E03F4D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E4D4691-528E-CFF3-DA38-3EA316186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89BA08-F1EE-C8EC-C657-BF0143414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7A08-5346-4932-9ADA-BE9ACF8663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94232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D38BEC-A372-6B2D-A1CD-ACF559E2B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1BBC77-12F8-DA2C-F145-394F917C9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CDE24A-0691-3D5F-0C44-94FABCDE2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6DE9E-BA41-4158-B9C1-939E78E03F4D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030A4E6-F9A9-6674-144D-973E0034C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3EF6FAC-AF30-0A7C-A474-6C7400BD3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7A08-5346-4932-9ADA-BE9ACF8663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41787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28E991-A5C7-7CD4-A0FD-96F4E5058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2858BB-7937-10AC-129C-923D21A3C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BC18AE-C6AD-71E2-73AB-9556B171E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6DE9E-BA41-4158-B9C1-939E78E03F4D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B1A9F8-E2CB-1CAA-06FB-0913B6931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7E0362-4F84-38D0-9E06-35806FB66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7A08-5346-4932-9ADA-BE9ACF8663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2999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5DF759-D010-7A6A-E779-E44F3B138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CC643FB-1DE1-8C3F-8702-588DA6F2F3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7161CF6-CB09-5AAC-A503-936ED224CA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0A88F7B-BE20-CE91-BAC8-460D35970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6DE9E-BA41-4158-B9C1-939E78E03F4D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60BDA19-43FD-23DD-9727-939AC2F8A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E627A7A-F5DD-6D14-BA0D-ACB2F739E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7A08-5346-4932-9ADA-BE9ACF8663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55214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698006-EF24-032C-2C25-4CB9FE946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7F66F7A-AACD-BE0B-699D-F8263DBC0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A8AE061-AF0F-C9CE-4279-C12C15767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7F4FB1E-F2B7-FBF0-991D-6D001DF1C5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4EC04AD-07FF-D6CF-7C36-6E9ABABB85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6DBCCB3-3F82-39C5-DBC0-86BBDD724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6DE9E-BA41-4158-B9C1-939E78E03F4D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E3B6A33-F7F1-873D-13A9-1905ACD58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FE69AD6-5CCC-C2BD-B7FA-2886F7F2B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7A08-5346-4932-9ADA-BE9ACF8663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99744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7AA269-DB9B-8DED-C8BB-D1B242323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1E19A09-E8AF-26E0-0336-8B0564374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6DE9E-BA41-4158-B9C1-939E78E03F4D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C64923D-8BF3-FEAA-4D59-955878277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6F3543C-798A-869D-4F51-04E933E0F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7A08-5346-4932-9ADA-BE9ACF8663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9991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1AB7FB2-35F8-C934-0BDD-FFD7FAB08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6DE9E-BA41-4158-B9C1-939E78E03F4D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90A80F5-9131-9D54-55D2-4024A6919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3099C83-853E-8FFB-5120-75A9EB32D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7A08-5346-4932-9ADA-BE9ACF8663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5308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4220D3-BD38-E6A0-4BCB-37530B23D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63D05C-10B1-F518-8A83-F7616BEAB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52EE70F-9AAB-ADFB-1EFC-6A223C7829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B2CBC91-C1EA-2770-673B-56550319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6DE9E-BA41-4158-B9C1-939E78E03F4D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5DFE70E-0721-1176-FB75-D66A1A0F1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71EE2E7-F716-CB75-D600-688235F66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7A08-5346-4932-9ADA-BE9ACF8663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71866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4D36AC-8590-6C6A-587D-F09BD40B8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04E36C1-4AE8-AB37-7E7C-1A77B9397D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076C902-2CD5-E70C-4501-3740B79373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CF5C432-256C-BA89-F015-030B7B15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6DE9E-BA41-4158-B9C1-939E78E03F4D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36677F4-E388-C6A9-4887-1F9F3CB65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18BCEFC-D14D-BDD6-2056-C010B829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07A08-5346-4932-9ADA-BE9ACF8663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862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223D773-4965-F066-68C4-A8CC9B245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FF50F1-93AC-1680-6DE0-C6D94C49C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B8F194-63D5-CBB7-96BF-5F00E7D661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6DE9E-BA41-4158-B9C1-939E78E03F4D}" type="datetimeFigureOut">
              <a:rPr lang="de-AT" smtClean="0"/>
              <a:t>24.07.2023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5497BB-D81F-7A1A-8178-E45E1F25F2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18464D-26E1-460A-38CB-4CE79FFA02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07A08-5346-4932-9ADA-BE9ACF86637B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910913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Text, Screenshot, Diagramm, Rechteck enthält.&#10;&#10;Automatisch generierte Beschreibung">
            <a:extLst>
              <a:ext uri="{FF2B5EF4-FFF2-40B4-BE49-F238E27FC236}">
                <a16:creationId xmlns:a16="http://schemas.microsoft.com/office/drawing/2014/main" id="{2623AB20-6B62-EAFF-9ECC-DC13598D8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794" y="0"/>
            <a:ext cx="60484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1807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, Screenshot, Diagramm, Reihe enthält.&#10;&#10;Automatisch generierte Beschreibung">
            <a:extLst>
              <a:ext uri="{FF2B5EF4-FFF2-40B4-BE49-F238E27FC236}">
                <a16:creationId xmlns:a16="http://schemas.microsoft.com/office/drawing/2014/main" id="{0B2982D5-4AEB-B5C2-87B7-06227069B9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277"/>
          <a:stretch/>
        </p:blipFill>
        <p:spPr>
          <a:xfrm>
            <a:off x="3613893" y="41875"/>
            <a:ext cx="5987307" cy="6759618"/>
          </a:xfrm>
          <a:prstGeom prst="rect">
            <a:avLst/>
          </a:prstGeom>
        </p:spPr>
      </p:pic>
      <p:sp>
        <p:nvSpPr>
          <p:cNvPr id="2" name="Rechteck 1">
            <a:extLst>
              <a:ext uri="{FF2B5EF4-FFF2-40B4-BE49-F238E27FC236}">
                <a16:creationId xmlns:a16="http://schemas.microsoft.com/office/drawing/2014/main" id="{6AA8C96C-081E-1DBF-55A5-4B82EFD62580}"/>
              </a:ext>
            </a:extLst>
          </p:cNvPr>
          <p:cNvSpPr/>
          <p:nvPr/>
        </p:nvSpPr>
        <p:spPr>
          <a:xfrm>
            <a:off x="6599208" y="2622430"/>
            <a:ext cx="1095554" cy="38818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0853D25-ACFE-0C35-968C-5F72D45DCBC6}"/>
              </a:ext>
            </a:extLst>
          </p:cNvPr>
          <p:cNvSpPr txBox="1"/>
          <p:nvPr/>
        </p:nvSpPr>
        <p:spPr>
          <a:xfrm>
            <a:off x="6624799" y="2622430"/>
            <a:ext cx="1095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50,76 </a:t>
            </a:r>
            <a:r>
              <a:rPr lang="de-AT" sz="1800" kern="0" dirty="0">
                <a:solidFill>
                  <a:srgbClr val="333333"/>
                </a:solidFill>
                <a:effectLst/>
                <a:latin typeface="inherit"/>
                <a:ea typeface="Times New Roman" panose="02020603050405020304" pitchFamily="18" charset="0"/>
                <a:cs typeface="Open Sans" panose="020B0606030504020204" pitchFamily="34" charset="0"/>
              </a:rPr>
              <a:t>m</a:t>
            </a:r>
            <a:r>
              <a:rPr lang="de-AT" sz="1800" kern="0" baseline="30000" dirty="0">
                <a:solidFill>
                  <a:srgbClr val="333333"/>
                </a:solidFill>
                <a:effectLst/>
                <a:latin typeface="inherit"/>
                <a:ea typeface="Times New Roman" panose="02020603050405020304" pitchFamily="18" charset="0"/>
                <a:cs typeface="Open Sans" panose="020B0606030504020204" pitchFamily="34" charset="0"/>
              </a:rPr>
              <a:t>2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09266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, Screenshot, Rechteck, Reihe enthält.&#10;&#10;Automatisch generierte Beschreibung">
            <a:extLst>
              <a:ext uri="{FF2B5EF4-FFF2-40B4-BE49-F238E27FC236}">
                <a16:creationId xmlns:a16="http://schemas.microsoft.com/office/drawing/2014/main" id="{BD782D7B-39A5-E624-1F8F-982A9358AA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0941" y="0"/>
            <a:ext cx="97501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453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Breitbild</PresentationFormat>
  <Paragraphs>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inherit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 kostic</dc:creator>
  <cp:lastModifiedBy>Izabela Oberreiter</cp:lastModifiedBy>
  <cp:revision>2</cp:revision>
  <dcterms:created xsi:type="dcterms:W3CDTF">2023-07-22T19:31:10Z</dcterms:created>
  <dcterms:modified xsi:type="dcterms:W3CDTF">2023-07-24T16:10:27Z</dcterms:modified>
</cp:coreProperties>
</file>